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16959A-BE7A-4115-B347-8DF8B967CA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639A28-77AB-468B-A833-0CCBA6255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87E951-72BE-4D39-BC22-7802429FF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C32A-40EE-4949-B3F2-4E8B6354CE5C}" type="datetimeFigureOut">
              <a:rPr lang="es-CO" smtClean="0"/>
              <a:t>1/07/2020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9E354F-E9FB-4F6A-9B9B-21276FD73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4DD874-F300-404C-AE4D-AE69D0C38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F646-F87E-4E11-B493-40795F8EAE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36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F76ACE-D5F5-4C41-B2B4-909198225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52CF0E3-BB20-4DC3-ACE3-BAE6E34AF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F7E74F-2D2C-40CB-8C23-D1CEC21FA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C32A-40EE-4949-B3F2-4E8B6354CE5C}" type="datetimeFigureOut">
              <a:rPr lang="es-CO" smtClean="0"/>
              <a:t>1/07/2020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3EBA8F-8817-43A9-8633-33E381819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AC4DF2-4687-4D4B-BFF7-E36BB6805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F646-F87E-4E11-B493-40795F8EAE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650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68510A7-A694-471D-8D1C-3B1156F467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1C9AF2-A47D-492C-8FE2-7B90A96C7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1ED2F9-C2B2-46F5-9827-FF2FADF4D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C32A-40EE-4949-B3F2-4E8B6354CE5C}" type="datetimeFigureOut">
              <a:rPr lang="es-CO" smtClean="0"/>
              <a:t>1/07/2020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1715C2-F855-45AA-8C38-B369328F2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F31F01-E749-46E0-9A0B-575E42424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F646-F87E-4E11-B493-40795F8EAE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288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B3370F-B8CD-4628-A538-0570202F5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9079F0-BAE8-40B5-AEC2-601020783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53C442-87E5-4D4B-A767-0CE14838D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C32A-40EE-4949-B3F2-4E8B6354CE5C}" type="datetimeFigureOut">
              <a:rPr lang="es-CO" smtClean="0"/>
              <a:t>1/07/2020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5F018-DE92-4243-BED7-93A845FDC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DDAA1C-CD81-459E-B4D3-82648AA3A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F646-F87E-4E11-B493-40795F8EAE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672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88F98-8232-4E44-A949-591142B3F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639335-ECC0-4D35-917B-199DB4161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D97DEA-B2E0-48C2-919F-90D0E74E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C32A-40EE-4949-B3F2-4E8B6354CE5C}" type="datetimeFigureOut">
              <a:rPr lang="es-CO" smtClean="0"/>
              <a:t>1/07/2020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9F2C68-A194-4F07-8CA3-4CB2F9C5F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09111B-0DAC-4A5A-860A-D1C478874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F646-F87E-4E11-B493-40795F8EAE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302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F7F48-FBD8-4E28-A16F-7FA501E21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24F33C-F555-4FE3-8008-9E589FE9E2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9B6DB3-31B9-4263-AC1F-A5962E0E7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8AA8CD-20D4-4970-92DF-690CF75DB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C32A-40EE-4949-B3F2-4E8B6354CE5C}" type="datetimeFigureOut">
              <a:rPr lang="es-CO" smtClean="0"/>
              <a:t>1/07/2020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40531B-BC6C-4AA3-A3E5-077A2FDB5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0297B2-73C4-4956-B512-FC3277AD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F646-F87E-4E11-B493-40795F8EAE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30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8E8EB9-C912-4B1D-8C54-1C1E7FB77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059C38-1F40-4A9A-BDB6-9145A638E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036B0C-6E11-462A-9E97-40DA2FF42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A4C97F-E086-4FAC-B3C7-CBE81918F1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A5419BE-C6FF-4DA5-99A5-5742CC10D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9DFB5DD-5B73-4D94-841B-A36E54387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C32A-40EE-4949-B3F2-4E8B6354CE5C}" type="datetimeFigureOut">
              <a:rPr lang="es-CO" smtClean="0"/>
              <a:t>1/07/2020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63E3B1E-CDEE-4D92-896C-7836555D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CECB09-8BBE-415C-8C17-B8BDF275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F646-F87E-4E11-B493-40795F8EAE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257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3C9C3-9B23-4D84-A72B-27A37961E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40801D9-E98B-4AAC-8E16-D52113DE3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C32A-40EE-4949-B3F2-4E8B6354CE5C}" type="datetimeFigureOut">
              <a:rPr lang="es-CO" smtClean="0"/>
              <a:t>1/07/2020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FC7C2E-0343-4CDF-BE57-08C2312D9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C78AB9-FAA9-41B3-A555-1EC8931A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F646-F87E-4E11-B493-40795F8EAE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124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6D3383B-9276-48A0-A74F-3F44BE547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C32A-40EE-4949-B3F2-4E8B6354CE5C}" type="datetimeFigureOut">
              <a:rPr lang="es-CO" smtClean="0"/>
              <a:t>1/07/2020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FE54488-134A-444C-8811-78598636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E1380C-793F-4B5A-A806-BDF7F87EB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F646-F87E-4E11-B493-40795F8EAE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687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CAC375-A1BC-4F62-A62E-255386A98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D975FB-C6BD-43B3-B532-1C3908D12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4F9FCD-AEB0-45A1-9738-A6E155378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CF61BE-C514-4512-BA01-ABE897E55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C32A-40EE-4949-B3F2-4E8B6354CE5C}" type="datetimeFigureOut">
              <a:rPr lang="es-CO" smtClean="0"/>
              <a:t>1/07/2020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8E71E1-3AD7-4410-99D4-9B0E46346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104A4F-2F7D-4BEF-BABC-50D631A62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F646-F87E-4E11-B493-40795F8EAE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69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4D72D3-0C06-4DCB-9DEC-4205C535C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E4432D-AF1D-4C8F-A105-9C4E867402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E6ECE0-7FAA-4898-A683-F9A0AAFA1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775B1B-5675-4366-B0BB-0DA79C6E7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4C32A-40EE-4949-B3F2-4E8B6354CE5C}" type="datetimeFigureOut">
              <a:rPr lang="es-CO" smtClean="0"/>
              <a:t>1/07/2020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092166-DA1E-48FB-BC00-03C8EA252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0C4074D-5574-4801-88A1-174FF890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DF646-F87E-4E11-B493-40795F8EAE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239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B79276-3569-4597-AA43-19354F9D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F22FFA-525C-4616-8C9A-A6CDE2B9E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E02E31-EF01-4CEF-B7C0-D5D68FDE1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4C32A-40EE-4949-B3F2-4E8B6354CE5C}" type="datetimeFigureOut">
              <a:rPr lang="es-CO" smtClean="0"/>
              <a:t>1/07/2020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977C7E-F49A-46A3-A1E5-92897041E6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AD302C-F9B2-4FF9-AD65-BE027520C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DF646-F87E-4E11-B493-40795F8EAEC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216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53C918DD-91C9-4656-B3FC-ED213C198C40}"/>
              </a:ext>
            </a:extLst>
          </p:cNvPr>
          <p:cNvSpPr/>
          <p:nvPr/>
        </p:nvSpPr>
        <p:spPr>
          <a:xfrm>
            <a:off x="-218940" y="5769735"/>
            <a:ext cx="12556902" cy="1300765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2B78784-368C-428B-A060-80A713B0434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009" y="5003858"/>
            <a:ext cx="2644313" cy="283251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3C644F67-2954-4377-B8D2-07257DA067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48" r="17065"/>
          <a:stretch/>
        </p:blipFill>
        <p:spPr>
          <a:xfrm>
            <a:off x="0" y="607040"/>
            <a:ext cx="11874322" cy="4681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3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AC08FFBB-D863-4950-B16F-1F0307C86794}"/>
              </a:ext>
            </a:extLst>
          </p:cNvPr>
          <p:cNvSpPr/>
          <p:nvPr/>
        </p:nvSpPr>
        <p:spPr>
          <a:xfrm>
            <a:off x="-218940" y="5872766"/>
            <a:ext cx="12556902" cy="119773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C204215-6B24-46BB-A22A-528AB7A61F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009" y="5106890"/>
            <a:ext cx="2644313" cy="283251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402A211-267F-4FFC-9B8D-98E26D5B3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E684D14-3122-4134-AA0C-B027D24E7E36}"/>
              </a:ext>
            </a:extLst>
          </p:cNvPr>
          <p:cNvCxnSpPr/>
          <p:nvPr/>
        </p:nvCxnSpPr>
        <p:spPr>
          <a:xfrm>
            <a:off x="838200" y="1690688"/>
            <a:ext cx="10515600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UFPSO\Pictures\SEPTIMA SEMANA INF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107" y="925418"/>
            <a:ext cx="2776304" cy="68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32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AC08FFBB-D863-4950-B16F-1F0307C86794}"/>
              </a:ext>
            </a:extLst>
          </p:cNvPr>
          <p:cNvSpPr/>
          <p:nvPr/>
        </p:nvSpPr>
        <p:spPr>
          <a:xfrm>
            <a:off x="-218940" y="5872766"/>
            <a:ext cx="12556902" cy="119773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C204215-6B24-46BB-A22A-528AB7A61F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009" y="5106890"/>
            <a:ext cx="2644313" cy="283251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402A211-267F-4FFC-9B8D-98E26D5B3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E684D14-3122-4134-AA0C-B027D24E7E36}"/>
              </a:ext>
            </a:extLst>
          </p:cNvPr>
          <p:cNvCxnSpPr/>
          <p:nvPr/>
        </p:nvCxnSpPr>
        <p:spPr>
          <a:xfrm>
            <a:off x="838200" y="1690688"/>
            <a:ext cx="10515600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UFPSO\Pictures\SEPTIMA SEMANA INF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107" y="925418"/>
            <a:ext cx="2776304" cy="68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42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AC08FFBB-D863-4950-B16F-1F0307C86794}"/>
              </a:ext>
            </a:extLst>
          </p:cNvPr>
          <p:cNvSpPr/>
          <p:nvPr/>
        </p:nvSpPr>
        <p:spPr>
          <a:xfrm>
            <a:off x="-218940" y="5872766"/>
            <a:ext cx="12556902" cy="119773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C204215-6B24-46BB-A22A-528AB7A61F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009" y="5106890"/>
            <a:ext cx="2644313" cy="283251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402A211-267F-4FFC-9B8D-98E26D5B3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E684D14-3122-4134-AA0C-B027D24E7E36}"/>
              </a:ext>
            </a:extLst>
          </p:cNvPr>
          <p:cNvCxnSpPr/>
          <p:nvPr/>
        </p:nvCxnSpPr>
        <p:spPr>
          <a:xfrm>
            <a:off x="838200" y="1690688"/>
            <a:ext cx="10515600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UFPSO\Pictures\SEPTIMA SEMANA INF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107" y="925418"/>
            <a:ext cx="2776304" cy="68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368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AC08FFBB-D863-4950-B16F-1F0307C86794}"/>
              </a:ext>
            </a:extLst>
          </p:cNvPr>
          <p:cNvSpPr/>
          <p:nvPr/>
        </p:nvSpPr>
        <p:spPr>
          <a:xfrm>
            <a:off x="-218940" y="5872766"/>
            <a:ext cx="12556902" cy="119773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C204215-6B24-46BB-A22A-528AB7A61F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009" y="5106890"/>
            <a:ext cx="2644313" cy="283251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402A211-267F-4FFC-9B8D-98E26D5B3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E684D14-3122-4134-AA0C-B027D24E7E36}"/>
              </a:ext>
            </a:extLst>
          </p:cNvPr>
          <p:cNvCxnSpPr/>
          <p:nvPr/>
        </p:nvCxnSpPr>
        <p:spPr>
          <a:xfrm>
            <a:off x="838200" y="1690688"/>
            <a:ext cx="10515600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UFPSO\Pictures\SEPTIMA SEMANA INF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107" y="925418"/>
            <a:ext cx="2776304" cy="68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633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AC08FFBB-D863-4950-B16F-1F0307C86794}"/>
              </a:ext>
            </a:extLst>
          </p:cNvPr>
          <p:cNvSpPr/>
          <p:nvPr/>
        </p:nvSpPr>
        <p:spPr>
          <a:xfrm>
            <a:off x="-218940" y="5872766"/>
            <a:ext cx="12556902" cy="1197734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C204215-6B24-46BB-A22A-528AB7A61F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0009" y="5106890"/>
            <a:ext cx="2644313" cy="283251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402A211-267F-4FFC-9B8D-98E26D5B3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E684D14-3122-4134-AA0C-B027D24E7E36}"/>
              </a:ext>
            </a:extLst>
          </p:cNvPr>
          <p:cNvCxnSpPr/>
          <p:nvPr/>
        </p:nvCxnSpPr>
        <p:spPr>
          <a:xfrm>
            <a:off x="838200" y="1690688"/>
            <a:ext cx="10515600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UFPSO\Pictures\SEPTIMA SEMANA INF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107" y="925418"/>
            <a:ext cx="2776304" cy="68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0732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573212456337</cp:lastModifiedBy>
  <cp:revision>15</cp:revision>
  <dcterms:created xsi:type="dcterms:W3CDTF">2019-09-04T10:36:04Z</dcterms:created>
  <dcterms:modified xsi:type="dcterms:W3CDTF">2020-07-01T15:08:48Z</dcterms:modified>
</cp:coreProperties>
</file>