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689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842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048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613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585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832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377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740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814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871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174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349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2866149"/>
            <a:ext cx="9651124" cy="2788416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621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2478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JESSICA</dc:creator>
  <cp:lastModifiedBy>JESSICA</cp:lastModifiedBy>
  <cp:revision>3</cp:revision>
  <dcterms:created xsi:type="dcterms:W3CDTF">2018-11-02T22:16:37Z</dcterms:created>
  <dcterms:modified xsi:type="dcterms:W3CDTF">2018-11-02T22:23:11Z</dcterms:modified>
</cp:coreProperties>
</file>